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69" r:id="rId2"/>
    <p:sldMasterId id="214748368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276E75A-EC09-D1A6-455B-6522C9198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236" y="3022091"/>
            <a:ext cx="7378461" cy="2387600"/>
          </a:xfrm>
        </p:spPr>
        <p:txBody>
          <a:bodyPr anchor="t"/>
          <a:lstStyle>
            <a:lvl1pPr algn="l">
              <a:defRPr sz="6000" b="1">
                <a:solidFill>
                  <a:srgbClr val="4B7448"/>
                </a:solidFill>
                <a:latin typeface="Cabin" pitchFamily="2" charset="-18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Naslov prispevka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05985B1A-2F0C-A57B-C616-D4C495CE95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237" y="2392424"/>
            <a:ext cx="7378461" cy="385282"/>
          </a:xfrm>
        </p:spPr>
        <p:txBody>
          <a:bodyPr/>
          <a:lstStyle>
            <a:lvl1pPr marL="0" indent="0" algn="l">
              <a:buNone/>
              <a:defRPr sz="2400" b="1">
                <a:latin typeface="Cabin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Ime Priimek</a:t>
            </a:r>
          </a:p>
        </p:txBody>
      </p:sp>
    </p:spTree>
    <p:extLst>
      <p:ext uri="{BB962C8B-B14F-4D97-AF65-F5344CB8AC3E}">
        <p14:creationId xmlns:p14="http://schemas.microsoft.com/office/powerpoint/2010/main" val="193180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E21805-CE41-64D1-161F-A824EF0D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83770" cy="1040981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B7448"/>
                </a:solidFill>
                <a:latin typeface="Cabin" pitchFamily="2" charset="-18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6A4A7D-71CA-403B-6131-182F7CAFF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8579"/>
          </a:xfrm>
        </p:spPr>
        <p:txBody>
          <a:bodyPr/>
          <a:lstStyle>
            <a:lvl1pPr>
              <a:defRPr>
                <a:latin typeface="Cabin" pitchFamily="2" charset="-18"/>
              </a:defRPr>
            </a:lvl1pPr>
            <a:lvl2pPr>
              <a:defRPr>
                <a:latin typeface="Cabin" pitchFamily="2" charset="-18"/>
              </a:defRPr>
            </a:lvl2pPr>
            <a:lvl3pPr>
              <a:defRPr>
                <a:latin typeface="Cabin" pitchFamily="2" charset="-18"/>
              </a:defRPr>
            </a:lvl3pPr>
            <a:lvl4pPr>
              <a:defRPr>
                <a:latin typeface="Cabin" pitchFamily="2" charset="-18"/>
              </a:defRPr>
            </a:lvl4pPr>
            <a:lvl5pPr>
              <a:defRPr>
                <a:latin typeface="Cabin" pitchFamily="2" charset="-18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A7094D1-6012-E441-757D-202507E2C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8579"/>
          </a:xfrm>
        </p:spPr>
        <p:txBody>
          <a:bodyPr/>
          <a:lstStyle>
            <a:lvl1pPr>
              <a:defRPr>
                <a:latin typeface="Cabin" pitchFamily="2" charset="-18"/>
              </a:defRPr>
            </a:lvl1pPr>
            <a:lvl2pPr>
              <a:defRPr>
                <a:latin typeface="Cabin" pitchFamily="2" charset="-18"/>
              </a:defRPr>
            </a:lvl2pPr>
            <a:lvl3pPr>
              <a:defRPr>
                <a:latin typeface="Cabin" pitchFamily="2" charset="-18"/>
              </a:defRPr>
            </a:lvl3pPr>
            <a:lvl4pPr>
              <a:defRPr>
                <a:latin typeface="Cabin" pitchFamily="2" charset="-18"/>
              </a:defRPr>
            </a:lvl4pPr>
            <a:lvl5pPr>
              <a:defRPr>
                <a:latin typeface="Cabin" pitchFamily="2" charset="-18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61555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D544D0-FA13-40BD-6FCD-9134990C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959820" cy="96334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B7448"/>
                </a:solidFill>
                <a:latin typeface="Cabin" pitchFamily="2" charset="-18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5E51C8A-FFD8-05FF-5904-89E32DE81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bin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E223157-0630-9767-17F7-6CAB6DE98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7755"/>
          </a:xfrm>
        </p:spPr>
        <p:txBody>
          <a:bodyPr/>
          <a:lstStyle>
            <a:lvl1pPr>
              <a:defRPr>
                <a:latin typeface="Cabin" pitchFamily="2" charset="-18"/>
              </a:defRPr>
            </a:lvl1pPr>
            <a:lvl2pPr>
              <a:defRPr>
                <a:latin typeface="Cabin" pitchFamily="2" charset="-18"/>
              </a:defRPr>
            </a:lvl2pPr>
            <a:lvl3pPr>
              <a:defRPr>
                <a:latin typeface="Cabin" pitchFamily="2" charset="-18"/>
              </a:defRPr>
            </a:lvl3pPr>
            <a:lvl4pPr>
              <a:defRPr>
                <a:latin typeface="Cabin" pitchFamily="2" charset="-18"/>
              </a:defRPr>
            </a:lvl4pPr>
            <a:lvl5pPr>
              <a:defRPr>
                <a:latin typeface="Cabin" pitchFamily="2" charset="-18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3B83861-E54E-E968-618B-A4EF2CC42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bin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6B54A83-9F98-BE44-2F4F-5D87CEE43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6767"/>
          </a:xfrm>
        </p:spPr>
        <p:txBody>
          <a:bodyPr/>
          <a:lstStyle>
            <a:lvl1pPr>
              <a:defRPr>
                <a:latin typeface="Cabin" pitchFamily="2" charset="-18"/>
              </a:defRPr>
            </a:lvl1pPr>
            <a:lvl2pPr>
              <a:defRPr>
                <a:latin typeface="Cabin" pitchFamily="2" charset="-18"/>
              </a:defRPr>
            </a:lvl2pPr>
            <a:lvl3pPr>
              <a:defRPr>
                <a:latin typeface="Cabin" pitchFamily="2" charset="-18"/>
              </a:defRPr>
            </a:lvl3pPr>
            <a:lvl4pPr>
              <a:defRPr>
                <a:latin typeface="Cabin" pitchFamily="2" charset="-18"/>
              </a:defRPr>
            </a:lvl4pPr>
            <a:lvl5pPr>
              <a:defRPr>
                <a:latin typeface="Cabin" pitchFamily="2" charset="-18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3476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A808EF-BC74-6652-0748-D8AB9372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365125"/>
            <a:ext cx="8919713" cy="971969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B7448"/>
                </a:solidFill>
                <a:latin typeface="Cabin" pitchFamily="2" charset="-18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35957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16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D6A1E-00F9-7FE7-865C-5301C2F0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2615" cy="105823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B7448"/>
                </a:solidFill>
                <a:latin typeface="Cabin" pitchFamily="2" charset="-18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011C0A-7390-7EBF-FF84-78D024CB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2096"/>
          </a:xfrm>
        </p:spPr>
        <p:txBody>
          <a:bodyPr/>
          <a:lstStyle>
            <a:lvl1pPr>
              <a:defRPr>
                <a:latin typeface="Cabin" pitchFamily="2" charset="-18"/>
              </a:defRPr>
            </a:lvl1pPr>
            <a:lvl2pPr>
              <a:defRPr>
                <a:latin typeface="Cabin" pitchFamily="2" charset="-18"/>
              </a:defRPr>
            </a:lvl2pPr>
            <a:lvl3pPr>
              <a:defRPr>
                <a:latin typeface="Cabin" pitchFamily="2" charset="-18"/>
              </a:defRPr>
            </a:lvl3pPr>
            <a:lvl4pPr>
              <a:defRPr>
                <a:latin typeface="Cabin" pitchFamily="2" charset="-18"/>
              </a:defRPr>
            </a:lvl4pPr>
            <a:lvl5pPr>
              <a:defRPr>
                <a:latin typeface="Cabin" pitchFamily="2" charset="-18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55992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D6A1E-00F9-7FE7-865C-5301C2F0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2615" cy="105823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B7448"/>
                </a:solidFill>
                <a:latin typeface="Cabin" pitchFamily="2" charset="-18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011C0A-7390-7EBF-FF84-78D024CB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2096"/>
          </a:xfrm>
        </p:spPr>
        <p:txBody>
          <a:bodyPr/>
          <a:lstStyle>
            <a:lvl1pPr marL="0" indent="0">
              <a:buNone/>
              <a:defRPr>
                <a:latin typeface="Cabin" pitchFamily="2" charset="-18"/>
              </a:defRPr>
            </a:lvl1pPr>
            <a:lvl2pPr marL="457200" indent="0">
              <a:buNone/>
              <a:defRPr>
                <a:latin typeface="Cabin" pitchFamily="2" charset="-18"/>
              </a:defRPr>
            </a:lvl2pPr>
            <a:lvl3pPr marL="914400" indent="0">
              <a:buNone/>
              <a:defRPr>
                <a:latin typeface="Cabin" pitchFamily="2" charset="-18"/>
              </a:defRPr>
            </a:lvl3pPr>
            <a:lvl4pPr marL="1371600" indent="0">
              <a:buNone/>
              <a:defRPr>
                <a:latin typeface="Cabin" pitchFamily="2" charset="-18"/>
              </a:defRPr>
            </a:lvl4pPr>
            <a:lvl5pPr marL="1828800" indent="0">
              <a:buNone/>
              <a:defRPr>
                <a:latin typeface="Cabin" pitchFamily="2" charset="-18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3194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41B82-F8CC-93F7-136B-2EC86B71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797506" cy="98059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B7448"/>
                </a:solidFill>
                <a:latin typeface="Cabin" pitchFamily="2" charset="-18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2C3599-2353-810B-7454-B2EC36EB1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7205"/>
          </a:xfrm>
        </p:spPr>
        <p:txBody>
          <a:bodyPr/>
          <a:lstStyle>
            <a:lvl1pPr>
              <a:defRPr>
                <a:latin typeface="Cabin" pitchFamily="2" charset="-18"/>
              </a:defRPr>
            </a:lvl1pPr>
            <a:lvl2pPr>
              <a:defRPr>
                <a:latin typeface="Cabin" pitchFamily="2" charset="-18"/>
              </a:defRPr>
            </a:lvl2pPr>
            <a:lvl3pPr>
              <a:defRPr>
                <a:latin typeface="Cabin" pitchFamily="2" charset="-18"/>
              </a:defRPr>
            </a:lvl3pPr>
            <a:lvl4pPr>
              <a:defRPr>
                <a:latin typeface="Cabin" pitchFamily="2" charset="-18"/>
              </a:defRPr>
            </a:lvl4pPr>
            <a:lvl5pPr>
              <a:defRPr>
                <a:latin typeface="Cabin" pitchFamily="2" charset="-18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B0C8299-14BE-2D03-E44B-FD81233B0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7205"/>
          </a:xfrm>
        </p:spPr>
        <p:txBody>
          <a:bodyPr/>
          <a:lstStyle>
            <a:lvl1pPr>
              <a:defRPr>
                <a:latin typeface="Cabin" pitchFamily="2" charset="-18"/>
              </a:defRPr>
            </a:lvl1pPr>
            <a:lvl2pPr>
              <a:defRPr>
                <a:latin typeface="Cabin" pitchFamily="2" charset="-18"/>
              </a:defRPr>
            </a:lvl2pPr>
            <a:lvl3pPr>
              <a:defRPr>
                <a:latin typeface="Cabin" pitchFamily="2" charset="-18"/>
              </a:defRPr>
            </a:lvl3pPr>
            <a:lvl4pPr>
              <a:defRPr>
                <a:latin typeface="Cabin" pitchFamily="2" charset="-18"/>
              </a:defRPr>
            </a:lvl4pPr>
            <a:lvl5pPr>
              <a:defRPr>
                <a:latin typeface="Cabin" pitchFamily="2" charset="-18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6161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3A724B-CD32-DC3C-F48C-81BB0FCB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8959820" cy="98059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B7448"/>
                </a:solidFill>
                <a:latin typeface="Cabin" pitchFamily="2" charset="-18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3D6039A-3E9E-6CFC-94BD-EF660E451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bin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40CCEC6-FF07-B3C4-55B1-E8FF4BBF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887"/>
          </a:xfrm>
        </p:spPr>
        <p:txBody>
          <a:bodyPr/>
          <a:lstStyle>
            <a:lvl1pPr>
              <a:defRPr>
                <a:latin typeface="Cabin" pitchFamily="2" charset="-18"/>
              </a:defRPr>
            </a:lvl1pPr>
            <a:lvl2pPr>
              <a:defRPr>
                <a:latin typeface="Cabin" pitchFamily="2" charset="-18"/>
              </a:defRPr>
            </a:lvl2pPr>
            <a:lvl3pPr>
              <a:defRPr>
                <a:latin typeface="Cabin" pitchFamily="2" charset="-18"/>
              </a:defRPr>
            </a:lvl3pPr>
            <a:lvl4pPr>
              <a:defRPr>
                <a:latin typeface="Cabin" pitchFamily="2" charset="-18"/>
              </a:defRPr>
            </a:lvl4pPr>
            <a:lvl5pPr>
              <a:defRPr>
                <a:latin typeface="Cabin" pitchFamily="2" charset="-18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2D891AC-847E-AD76-2A97-523B4405B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bin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3430013-A1C7-A424-810C-9D50FECE0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887"/>
          </a:xfrm>
        </p:spPr>
        <p:txBody>
          <a:bodyPr/>
          <a:lstStyle>
            <a:lvl1pPr>
              <a:defRPr>
                <a:latin typeface="Cabin" pitchFamily="2" charset="-18"/>
              </a:defRPr>
            </a:lvl1pPr>
            <a:lvl2pPr>
              <a:defRPr>
                <a:latin typeface="Cabin" pitchFamily="2" charset="-18"/>
              </a:defRPr>
            </a:lvl2pPr>
            <a:lvl3pPr>
              <a:defRPr>
                <a:latin typeface="Cabin" pitchFamily="2" charset="-18"/>
              </a:defRPr>
            </a:lvl3pPr>
            <a:lvl4pPr>
              <a:defRPr>
                <a:latin typeface="Cabin" pitchFamily="2" charset="-18"/>
              </a:defRPr>
            </a:lvl4pPr>
            <a:lvl5pPr>
              <a:defRPr>
                <a:latin typeface="Cabin" pitchFamily="2" charset="-18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88450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9EF8E9-9FB7-8D66-1497-3833678B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745747" cy="98922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B7448"/>
                </a:solidFill>
                <a:latin typeface="Cabin" pitchFamily="2" charset="-18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10648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47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3B72A-01AC-2FD3-0C33-7B29D682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47672" cy="989222"/>
          </a:xfrm>
        </p:spPr>
        <p:txBody>
          <a:bodyPr/>
          <a:lstStyle>
            <a:lvl1pPr>
              <a:defRPr b="1">
                <a:solidFill>
                  <a:srgbClr val="4B7448"/>
                </a:solidFill>
                <a:latin typeface="Cabin" pitchFamily="2" charset="-18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1B91CD0-4440-C60B-BFB2-451EB0E1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4843"/>
          </a:xfrm>
        </p:spPr>
        <p:txBody>
          <a:bodyPr/>
          <a:lstStyle>
            <a:lvl1pPr>
              <a:defRPr>
                <a:latin typeface="Cabin" pitchFamily="2" charset="-18"/>
              </a:defRPr>
            </a:lvl1pPr>
            <a:lvl2pPr>
              <a:defRPr>
                <a:latin typeface="Cabin" pitchFamily="2" charset="-18"/>
              </a:defRPr>
            </a:lvl2pPr>
            <a:lvl3pPr>
              <a:defRPr>
                <a:latin typeface="Cabin" pitchFamily="2" charset="-18"/>
              </a:defRPr>
            </a:lvl3pPr>
            <a:lvl4pPr>
              <a:defRPr>
                <a:latin typeface="Cabin" pitchFamily="2" charset="-18"/>
              </a:defRPr>
            </a:lvl4pPr>
            <a:lvl5pPr>
              <a:defRPr>
                <a:latin typeface="Cabin" pitchFamily="2" charset="-18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904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3B72A-01AC-2FD3-0C33-7B29D682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47672" cy="989222"/>
          </a:xfrm>
        </p:spPr>
        <p:txBody>
          <a:bodyPr/>
          <a:lstStyle>
            <a:lvl1pPr>
              <a:defRPr b="1">
                <a:solidFill>
                  <a:srgbClr val="4B7448"/>
                </a:solidFill>
                <a:latin typeface="Cabin" pitchFamily="2" charset="-18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1B91CD0-4440-C60B-BFB2-451EB0E1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4843"/>
          </a:xfrm>
        </p:spPr>
        <p:txBody>
          <a:bodyPr/>
          <a:lstStyle>
            <a:lvl1pPr marL="0" indent="0">
              <a:buNone/>
              <a:defRPr>
                <a:latin typeface="Cabin" pitchFamily="2" charset="-18"/>
              </a:defRPr>
            </a:lvl1pPr>
            <a:lvl2pPr marL="457200" indent="0">
              <a:buNone/>
              <a:defRPr>
                <a:latin typeface="Cabin" pitchFamily="2" charset="-18"/>
              </a:defRPr>
            </a:lvl2pPr>
            <a:lvl3pPr marL="914400" indent="0">
              <a:buNone/>
              <a:defRPr>
                <a:latin typeface="Cabin" pitchFamily="2" charset="-18"/>
              </a:defRPr>
            </a:lvl3pPr>
            <a:lvl4pPr marL="1371600" indent="0">
              <a:buNone/>
              <a:defRPr>
                <a:latin typeface="Cabin" pitchFamily="2" charset="-18"/>
              </a:defRPr>
            </a:lvl4pPr>
            <a:lvl5pPr marL="1828800" indent="0">
              <a:buNone/>
              <a:defRPr>
                <a:latin typeface="Cabin" pitchFamily="2" charset="-18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7274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E299941-5FC3-9DF9-EA51-5CF6CBD1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ED2509E-5989-823D-C546-F80B14EA3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A34684-1DAA-7A46-F1D5-97D93B18D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7281D-56C4-4D0D-863C-5CCB1BCACF1D}" type="datetimeFigureOut">
              <a:rPr lang="sl-SI" smtClean="0"/>
              <a:t>22. 10. 2024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8C69CEA-263F-E478-D2AF-2E44EA2C0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5519BB3-6824-3A41-E22A-CA4558771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4D4B5-EB4E-4F76-B432-C04E996B0680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4FA2A83-F820-94DD-CFB5-84662E721D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0FBDF9-E18B-9965-2727-9349AB572344}"/>
              </a:ext>
            </a:extLst>
          </p:cNvPr>
          <p:cNvSpPr txBox="1">
            <a:spLocks/>
          </p:cNvSpPr>
          <p:nvPr userDrawn="1"/>
        </p:nvSpPr>
        <p:spPr>
          <a:xfrm>
            <a:off x="2968625" y="1911350"/>
            <a:ext cx="7962900" cy="427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l-SI" sz="2400" dirty="0">
                <a:solidFill>
                  <a:srgbClr val="97C24C"/>
                </a:solidFill>
                <a:latin typeface="Cabin" pitchFamily="2" charset="-18"/>
              </a:rPr>
              <a:t>KONFERENCA IZZIVI TRAJNOSTNEGA RAZVOJA</a:t>
            </a:r>
            <a:endParaRPr lang="en-US" altLang="sl-SI" sz="2400" dirty="0">
              <a:solidFill>
                <a:srgbClr val="97C24C"/>
              </a:solidFill>
              <a:latin typeface="Cabin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3408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2A0D252-43D1-7C8D-349D-7718BD90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5CFD9B7-DC97-EED2-6A4F-E9BEB13D4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89ADF93-1917-A113-3B16-626C7A764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77D34-8565-4BD4-974C-73BC942BD453}" type="datetimeFigureOut">
              <a:rPr lang="sl-SI" smtClean="0"/>
              <a:t>22. 10. 2024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8E5AD0-6331-5AA6-2BEC-FC03338C3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BED62D0-E74C-992A-7FBE-53B062E2D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F2A549-F077-43FD-88E0-895FDA3F1C0F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 descr="Slika, ki vsebuje besede besedilo, posnetek zaslona, grafično oblikovanje, grafika&#10;&#10;Opis je samodejno ustvarjen">
            <a:extLst>
              <a:ext uri="{FF2B5EF4-FFF2-40B4-BE49-F238E27FC236}">
                <a16:creationId xmlns:a16="http://schemas.microsoft.com/office/drawing/2014/main" id="{F0EB0E8B-C71D-DD02-E3E9-3A94DEC572E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1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941B245-186E-4C7F-A2CA-9FBD59A7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A12C616-63D0-4157-F657-5C5B5B721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4C5354B-73C0-C235-722E-1F2D3D731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031758-70D6-439C-A6D9-BC76F29265DD}" type="datetimeFigureOut">
              <a:rPr lang="sl-SI" smtClean="0"/>
              <a:t>22. 10. 2024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A75B049-7B04-E966-341B-5AACD3B90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3C6B934-F30C-585F-D465-924975C43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CCDB9-FF30-493C-8AEC-B7AB40E0C950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 descr="Slika, ki vsebuje besede besedilo, posnetek zaslona, oblikovanje&#10;&#10;Opis je samodejno ustvarjen">
            <a:extLst>
              <a:ext uri="{FF2B5EF4-FFF2-40B4-BE49-F238E27FC236}">
                <a16:creationId xmlns:a16="http://schemas.microsoft.com/office/drawing/2014/main" id="{73663FF7-ABF5-CA13-51E2-73737F07BF9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ACCC71-AF82-0CA3-357A-3BB1F8D7E7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82A2ED-D402-8EE6-FE6E-C5BB2670A2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087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39F-9E22-3415-CDFE-B27B504B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AD8F2A-EB5E-1D88-861F-9ADDEE600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39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E97B1C-D155-D71C-4E68-D43AC09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D7F99F-3A86-2B16-1EFD-26AB772F5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886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E912-DE41-0174-ABEB-B5D48A9C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C01BFD-2804-8CED-8FEA-06181E28FD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9391EBB-2685-B2E9-DE8C-111CD6503E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128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EA55DD-A06E-D329-B185-9DED5F6E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1B889E-51A0-2EBC-2EE7-B3854FF8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244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F2A6AB-CF82-5247-B4D7-71670D6F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AA8646-FAF4-494C-D054-C6389B635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613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165C4C-979E-1478-1BE9-B69107EA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B15AAD-26B6-A247-E075-2E36DAD632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DF7CE75-6687-0320-0E15-DDE64EEA24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273795"/>
      </p:ext>
    </p:extLst>
  </p:cSld>
  <p:clrMapOvr>
    <a:masterClrMapping/>
  </p:clrMapOvr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sebina 1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Vsebina 2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Širokozaslonsko</PresentationFormat>
  <Paragraphs>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Cabin</vt:lpstr>
      <vt:lpstr>Načrt po meri</vt:lpstr>
      <vt:lpstr>Vsebina 1</vt:lpstr>
      <vt:lpstr>Vsebina 2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Veronika Vrhunc</dc:creator>
  <cp:lastModifiedBy>Veronika Vrhunc</cp:lastModifiedBy>
  <cp:revision>16</cp:revision>
  <dcterms:created xsi:type="dcterms:W3CDTF">2024-10-22T11:40:39Z</dcterms:created>
  <dcterms:modified xsi:type="dcterms:W3CDTF">2024-10-22T13:22:59Z</dcterms:modified>
</cp:coreProperties>
</file>